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79" r:id="rId4"/>
    <p:sldId id="291" r:id="rId5"/>
    <p:sldId id="297" r:id="rId6"/>
    <p:sldId id="304" r:id="rId7"/>
    <p:sldId id="274" r:id="rId8"/>
    <p:sldId id="277" r:id="rId9"/>
    <p:sldId id="307" r:id="rId10"/>
    <p:sldId id="308" r:id="rId11"/>
    <p:sldId id="309" r:id="rId12"/>
    <p:sldId id="305" r:id="rId13"/>
    <p:sldId id="306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icrosoft GothicNeo" panose="020B0500000101010101" pitchFamily="50" charset="-127"/>
      <p:regular r:id="rId27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Poppins SemiBold" panose="00000700000000000000" pitchFamily="2" charset="0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CBD"/>
    <a:srgbClr val="5CA9EF"/>
    <a:srgbClr val="E0B49B"/>
    <a:srgbClr val="2E90EA"/>
    <a:srgbClr val="01AFA4"/>
    <a:srgbClr val="0483D6"/>
    <a:srgbClr val="00B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C3CD35-6ECE-464A-AFCA-C4292E17F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A6C66-04A5-41BA-84A7-5BE3C26B2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42B91-834E-4DC9-A7A4-1E7A71E3CD42}" type="datetimeFigureOut">
              <a:rPr lang="id-ID" smtClean="0"/>
              <a:t>08/12/2021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4BB4D-B23D-40A3-9D70-5E823AAD53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9C0CC-35AA-42F5-A4B1-8BE4F532FE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0DE-B92F-4BC9-A9DF-D58BE2E589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7049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96A14-78B4-452A-933A-EC880CC64AD2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BB1C6-0128-4D7E-80B5-CC230A2BF7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1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8">
            <a:extLst>
              <a:ext uri="{FF2B5EF4-FFF2-40B4-BE49-F238E27FC236}">
                <a16:creationId xmlns:a16="http://schemas.microsoft.com/office/drawing/2014/main" id="{AFC73094-D856-4263-B2A0-D41426C97CCB}"/>
              </a:ext>
            </a:extLst>
          </p:cNvPr>
          <p:cNvGrpSpPr/>
          <p:nvPr userDrawn="1"/>
        </p:nvGrpSpPr>
        <p:grpSpPr>
          <a:xfrm>
            <a:off x="466878" y="327120"/>
            <a:ext cx="850996" cy="369332"/>
            <a:chOff x="1201169" y="472926"/>
            <a:chExt cx="850996" cy="369332"/>
          </a:xfrm>
        </p:grpSpPr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B3ADDE4C-9262-4C74-946A-44B98D1CFDDE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3" name="Freeform: Shape 11">
                <a:extLst>
                  <a:ext uri="{FF2B5EF4-FFF2-40B4-BE49-F238E27FC236}">
                    <a16:creationId xmlns:a16="http://schemas.microsoft.com/office/drawing/2014/main" id="{6A0AFBF1-10E7-4B95-A15A-BEB920437BF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8898ACC9-4EB4-4193-BF8D-2DF5A502AFAE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3">
                <a:extLst>
                  <a:ext uri="{FF2B5EF4-FFF2-40B4-BE49-F238E27FC236}">
                    <a16:creationId xmlns:a16="http://schemas.microsoft.com/office/drawing/2014/main" id="{D280398A-C96F-4AAD-B027-0B391C79437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E06C8A-20A8-49E4-BE31-6444694B076B}"/>
                </a:ext>
              </a:extLst>
            </p:cNvPr>
            <p:cNvSpPr txBox="1"/>
            <p:nvPr/>
          </p:nvSpPr>
          <p:spPr>
            <a:xfrm>
              <a:off x="1447512" y="47292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제목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D3BCA9-C7D0-4B7C-8261-0942F171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78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8862AF-9BCE-4743-9D7C-DBA367E08FC0}"/>
              </a:ext>
            </a:extLst>
          </p:cNvPr>
          <p:cNvSpPr/>
          <p:nvPr userDrawn="1"/>
        </p:nvSpPr>
        <p:spPr>
          <a:xfrm>
            <a:off x="1860176" y="2286000"/>
            <a:ext cx="8319248" cy="1559859"/>
          </a:xfrm>
          <a:prstGeom prst="roundRect">
            <a:avLst>
              <a:gd name="adj" fmla="val 13979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32365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9D4B1E6-C6B8-4CB6-ABB7-10172B9754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2408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2451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A1F7D5E6-C3B8-4A67-8A04-31D6DAE1ED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32494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56FD14-9710-43D4-9FD9-7C53162DB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894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1AB19B-E3C7-431E-BEFD-3B1642B80574}"/>
              </a:ext>
            </a:extLst>
          </p:cNvPr>
          <p:cNvSpPr/>
          <p:nvPr userDrawn="1"/>
        </p:nvSpPr>
        <p:spPr>
          <a:xfrm>
            <a:off x="3239950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9907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93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CBFE3B83-393F-4017-9E2A-CF3752834F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9950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8F134C9E-4994-4336-AE6B-136634013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0036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813CF314-D7F9-49AF-82E3-E55163531D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40079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0ED2D0-1ED2-400E-95FC-669FD1DADBE3}"/>
              </a:ext>
            </a:extLst>
          </p:cNvPr>
          <p:cNvSpPr/>
          <p:nvPr userDrawn="1"/>
        </p:nvSpPr>
        <p:spPr>
          <a:xfrm>
            <a:off x="1339907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5A1027-F795-4C2D-8E78-BE6D45362D4A}"/>
              </a:ext>
            </a:extLst>
          </p:cNvPr>
          <p:cNvSpPr/>
          <p:nvPr userDrawn="1"/>
        </p:nvSpPr>
        <p:spPr>
          <a:xfrm>
            <a:off x="5139993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9A59D2-D59D-4261-BCAC-BF77857D3139}"/>
              </a:ext>
            </a:extLst>
          </p:cNvPr>
          <p:cNvSpPr/>
          <p:nvPr userDrawn="1"/>
        </p:nvSpPr>
        <p:spPr>
          <a:xfrm>
            <a:off x="7040036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8E39EC-5B11-4A22-8446-02E47A027F4B}"/>
              </a:ext>
            </a:extLst>
          </p:cNvPr>
          <p:cNvSpPr/>
          <p:nvPr userDrawn="1"/>
        </p:nvSpPr>
        <p:spPr>
          <a:xfrm>
            <a:off x="8940079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7863888-6C3C-4AAD-A616-042A03722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22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B5A9ABA-51A2-4201-A022-36A4F86128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9604" y="2020866"/>
            <a:ext cx="2758653" cy="2758653"/>
          </a:xfrm>
          <a:custGeom>
            <a:avLst/>
            <a:gdLst>
              <a:gd name="connsiteX0" fmla="*/ 792423 w 1584846"/>
              <a:gd name="connsiteY0" fmla="*/ 0 h 1584846"/>
              <a:gd name="connsiteX1" fmla="*/ 1584846 w 1584846"/>
              <a:gd name="connsiteY1" fmla="*/ 792423 h 1584846"/>
              <a:gd name="connsiteX2" fmla="*/ 792423 w 1584846"/>
              <a:gd name="connsiteY2" fmla="*/ 1584846 h 1584846"/>
              <a:gd name="connsiteX3" fmla="*/ 0 w 1584846"/>
              <a:gd name="connsiteY3" fmla="*/ 792423 h 1584846"/>
              <a:gd name="connsiteX4" fmla="*/ 792423 w 1584846"/>
              <a:gd name="connsiteY4" fmla="*/ 0 h 158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6" h="1584846">
                <a:moveTo>
                  <a:pt x="792423" y="0"/>
                </a:moveTo>
                <a:cubicBezTo>
                  <a:pt x="1230066" y="0"/>
                  <a:pt x="1584846" y="354780"/>
                  <a:pt x="1584846" y="792423"/>
                </a:cubicBezTo>
                <a:cubicBezTo>
                  <a:pt x="1584846" y="1230066"/>
                  <a:pt x="1230066" y="1584846"/>
                  <a:pt x="792423" y="1584846"/>
                </a:cubicBezTo>
                <a:cubicBezTo>
                  <a:pt x="354780" y="1584846"/>
                  <a:pt x="0" y="1230066"/>
                  <a:pt x="0" y="792423"/>
                </a:cubicBezTo>
                <a:cubicBezTo>
                  <a:pt x="0" y="354780"/>
                  <a:pt x="354780" y="0"/>
                  <a:pt x="79242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3E8C3F-9DC9-459B-BA2D-9564FEEFE169}"/>
              </a:ext>
            </a:extLst>
          </p:cNvPr>
          <p:cNvSpPr/>
          <p:nvPr userDrawn="1"/>
        </p:nvSpPr>
        <p:spPr>
          <a:xfrm>
            <a:off x="1938536" y="1869798"/>
            <a:ext cx="3060788" cy="3060788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6D2ED3-2F0A-47DA-AAD3-A96AA6880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5688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1E1855-7995-4877-A522-BF7147A8298B}"/>
              </a:ext>
            </a:extLst>
          </p:cNvPr>
          <p:cNvSpPr/>
          <p:nvPr userDrawn="1"/>
        </p:nvSpPr>
        <p:spPr>
          <a:xfrm>
            <a:off x="945960" y="1813701"/>
            <a:ext cx="2363390" cy="28968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651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B776274-3495-4E2A-80B1-D2EF920C0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8544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4B7C79-C4B9-4D5E-AE56-63248371BD21}"/>
              </a:ext>
            </a:extLst>
          </p:cNvPr>
          <p:cNvSpPr/>
          <p:nvPr userDrawn="1"/>
        </p:nvSpPr>
        <p:spPr>
          <a:xfrm>
            <a:off x="1561921" y="2032104"/>
            <a:ext cx="1131500" cy="1131500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CF6F73-00C1-4922-A9DE-CDC7E898D4B8}"/>
              </a:ext>
            </a:extLst>
          </p:cNvPr>
          <p:cNvSpPr/>
          <p:nvPr userDrawn="1"/>
        </p:nvSpPr>
        <p:spPr>
          <a:xfrm>
            <a:off x="8882650" y="1813701"/>
            <a:ext cx="2363390" cy="2896855"/>
          </a:xfrm>
          <a:prstGeom prst="roundRect">
            <a:avLst/>
          </a:prstGeom>
          <a:solidFill>
            <a:srgbClr val="5CA9EF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79EF93B-98E7-483A-AB55-D55B472E2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15233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C37C78-3D80-48B6-8FC2-11A4E7F33773}"/>
              </a:ext>
            </a:extLst>
          </p:cNvPr>
          <p:cNvSpPr/>
          <p:nvPr userDrawn="1"/>
        </p:nvSpPr>
        <p:spPr>
          <a:xfrm>
            <a:off x="9498610" y="2032104"/>
            <a:ext cx="1131500" cy="113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A4B49EB-C461-4D10-B0D5-1D3DA1B23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623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5631543" y="4876800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2153" y="5213987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849D19A-29E7-4B86-93B6-EC80FAB5B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418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741FB98-563E-406A-8FD3-E2112E769E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69042"/>
            <a:ext cx="12192000" cy="37386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DBBC06-5D27-4B28-AB90-49A9E73A0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62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682" y="4847773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292" y="5184960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1139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FC1B60-79B6-4A2D-B0C9-FE7CC462B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6720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CE286-041F-4D37-A092-B80CD224D592}"/>
              </a:ext>
            </a:extLst>
          </p:cNvPr>
          <p:cNvSpPr/>
          <p:nvPr userDrawn="1"/>
        </p:nvSpPr>
        <p:spPr>
          <a:xfrm>
            <a:off x="4023361" y="1875241"/>
            <a:ext cx="8168638" cy="393192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E8B2F8-4656-4A23-827C-F42925B36D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0081" y="1875241"/>
            <a:ext cx="3383280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8DBD5A-0305-44AA-BB13-F3B6DC61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5760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4">
            <a:extLst>
              <a:ext uri="{FF2B5EF4-FFF2-40B4-BE49-F238E27FC236}">
                <a16:creationId xmlns:a16="http://schemas.microsoft.com/office/drawing/2014/main" id="{AF2F44BF-FC43-4330-AF34-3EEC34D33E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1578" y="3136392"/>
            <a:ext cx="3383280" cy="223113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317500" sx="101000" sy="101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D70D5D-70EA-4119-AB61-4EA009167766}"/>
              </a:ext>
            </a:extLst>
          </p:cNvPr>
          <p:cNvSpPr/>
          <p:nvPr userDrawn="1"/>
        </p:nvSpPr>
        <p:spPr>
          <a:xfrm>
            <a:off x="4404360" y="3136392"/>
            <a:ext cx="3383280" cy="2231136"/>
          </a:xfrm>
          <a:prstGeom prst="rect">
            <a:avLst/>
          </a:prstGeom>
          <a:solidFill>
            <a:srgbClr val="5CA9EF"/>
          </a:solidFill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E4E7B-6A5E-4C8E-A45A-6573FFFB0C90}"/>
              </a:ext>
            </a:extLst>
          </p:cNvPr>
          <p:cNvSpPr/>
          <p:nvPr userDrawn="1"/>
        </p:nvSpPr>
        <p:spPr>
          <a:xfrm>
            <a:off x="8107142" y="3136392"/>
            <a:ext cx="3383280" cy="2231136"/>
          </a:xfrm>
          <a:prstGeom prst="rect">
            <a:avLst/>
          </a:prstGeom>
          <a:noFill/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ADE87-1954-4CF3-8149-DEE7C3FDF3E2}"/>
              </a:ext>
            </a:extLst>
          </p:cNvPr>
          <p:cNvGrpSpPr/>
          <p:nvPr userDrawn="1"/>
        </p:nvGrpSpPr>
        <p:grpSpPr>
          <a:xfrm rot="5400000">
            <a:off x="7187937" y="3210216"/>
            <a:ext cx="340484" cy="518474"/>
            <a:chOff x="151686" y="4947229"/>
            <a:chExt cx="936161" cy="1425544"/>
          </a:xfrm>
          <a:solidFill>
            <a:schemeClr val="bg1">
              <a:alpha val="26000"/>
            </a:schemeClr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37DF8C-96B3-4FD3-B11E-1630D2BF457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AC87D5-1D2E-430D-B928-A313A8ADF0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0BC3D3-E030-4444-9D1D-5194F45B7A3D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AB1DD84-B98C-494B-ACA5-4D144736EB4E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24BE0D9-5348-49B7-ABBC-D297A172C72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C1AB2D4-E5C8-425A-82DC-19F36EFA8D4A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1285E5D-1F33-4198-B8AD-7B2D3602EB8B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39C736-689C-4034-A385-D3EFF3C08B4D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D9846F9-535B-4A8B-B7C9-FEB0960320E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760BEF9-224B-4B7F-B54B-6D01E34274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3BA252B-8238-46C9-A1C4-53D2ACB0055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72B417A-D53D-4F16-B1C3-7E96E06DB358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47265CD-1406-4427-A2A3-06101E95620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B785FB-EBAD-43DA-B83D-D5D7DDB65217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804021-804D-46C3-975A-464095A9F8B5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86875E2-366E-4E34-A09E-A06E47211B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5FBD3E5-7019-4E98-BBF3-C0493D645B86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BC3D577-1933-4624-A8F0-EDA6F0437C99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4AA2771-D7D8-44B6-8B53-EA67C61A51A7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F767E5-D6AF-47BB-AED1-C184A1E4D269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C52F968-9507-4852-8B6B-5D2644944C4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52152A-B008-4261-859E-4183F39BF53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75057CB-480F-49CD-B5D0-82DB020AB63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A38BAB8-88F2-404A-9033-06F6C5E67B52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3CE3996-C791-4A7F-9B47-866D36B6FB28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9205FDF-2CAC-43B6-9A1B-33B5503BCA13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88F253-D900-43C8-9ED7-A32D4063EE3F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F57C381-2FED-46F2-A134-079E5E884EB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ABD113-F166-482B-94F4-BDB4043E1D9D}"/>
              </a:ext>
            </a:extLst>
          </p:cNvPr>
          <p:cNvGrpSpPr/>
          <p:nvPr userDrawn="1"/>
        </p:nvGrpSpPr>
        <p:grpSpPr>
          <a:xfrm rot="5400000">
            <a:off x="10906522" y="3210216"/>
            <a:ext cx="340484" cy="518474"/>
            <a:chOff x="151686" y="4947229"/>
            <a:chExt cx="936161" cy="1425544"/>
          </a:xfrm>
          <a:solidFill>
            <a:srgbClr val="48586D">
              <a:alpha val="26000"/>
            </a:srgbClr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1830A15-6358-441A-9521-D7A42B5D473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31C2F4E-3ABF-4C16-A481-E3449022102B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F201738-40BE-43A5-86B7-5AA8DE038C9E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431FCEF-7C27-4FEE-9122-EC006AED65A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697FEE8-9601-4255-9B64-A23B25E042D1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6F81D8-A4FC-4A56-BBF0-998703264FBC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4F30FC-87C7-4D1D-94E9-1639CF0C2E7D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477E818-03D6-41DD-BE8D-1FD3771C9BDC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2F74A0-24D7-4227-AE94-23C7BA9CB129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49365AE-71F0-42A0-8643-EC1707E435B4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1F082C1-E4B4-42D1-B3DE-8D133F5B8D8B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4E29DC0-B467-4467-8CAF-E8B349481F79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17CCEB8-3C58-4A5D-B9FB-142AEA28A8A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5305899-FD1F-43A2-8CFD-1FCA3F0842A2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F7250B-229F-4BED-BD5B-4AB3389A09A1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9BB6D6C-8E87-473C-A7B2-ABB8228E38B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BAB8F1C-2A36-47D6-A4B4-5151408DABA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A1E6C5C-E7AE-4AA8-8D20-B23A0A64D64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14ECA9-0C79-4157-81E3-81FE3E283B3F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DDB190C-A958-4C10-9EE0-B0448EED0DD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8594A9E-3FC0-47A2-B2F9-07691203595F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1C93C0F-52A9-43AB-9F4D-521BE46AED6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188CA2A-B621-4E9E-8C70-C592ABDA19C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EFE7D95-054E-461C-8D75-B45E8144F993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CB057C0-8ED1-42DE-AE06-10E271A68A1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D69D870-6119-4FE2-B45B-E5F8CA62E2E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CE2A76-FD2A-46B3-BB3F-356D58973BD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AEE69C0-3640-4251-901C-FE03FFD2A72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106" name="Slide Number Placeholder 5">
            <a:extLst>
              <a:ext uri="{FF2B5EF4-FFF2-40B4-BE49-F238E27FC236}">
                <a16:creationId xmlns:a16="http://schemas.microsoft.com/office/drawing/2014/main" id="{8AA86A20-60F8-4129-980D-9D644E9D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794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972824" cy="369332"/>
            <a:chOff x="1201169" y="472926"/>
            <a:chExt cx="972824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Mysk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106" name="Picture Placeholder 4">
            <a:extLst>
              <a:ext uri="{FF2B5EF4-FFF2-40B4-BE49-F238E27FC236}">
                <a16:creationId xmlns:a16="http://schemas.microsoft.com/office/drawing/2014/main" id="{8450B41A-C63E-4483-964F-265D6D5B60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4151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920033-9416-416B-BB45-2992F6D53E35}"/>
              </a:ext>
            </a:extLst>
          </p:cNvPr>
          <p:cNvSpPr/>
          <p:nvPr userDrawn="1"/>
        </p:nvSpPr>
        <p:spPr>
          <a:xfrm>
            <a:off x="4608576" y="905256"/>
            <a:ext cx="2990088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icture Placeholder 4">
            <a:extLst>
              <a:ext uri="{FF2B5EF4-FFF2-40B4-BE49-F238E27FC236}">
                <a16:creationId xmlns:a16="http://schemas.microsoft.com/office/drawing/2014/main" id="{6DCE4EF8-EE46-4B89-AFB5-131F0A5C9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8575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CAD66D5-D9D1-46BB-A5DF-680285614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181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2A2C418-4224-44FA-AA24-B1232F0B4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7717" y="0"/>
            <a:ext cx="4564284" cy="6858000"/>
          </a:xfrm>
          <a:noFill/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5972F-7F93-4A7D-A14C-3919EFEC1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804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D89025D-0BB6-40EA-91BB-BAFACEC03A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23257" y="1001486"/>
            <a:ext cx="10145486" cy="4844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A64490-F6F6-4842-B96F-35C4AA8CA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419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25C5E7D-50B2-48E8-9489-B2A92B23130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82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A651CFB-826E-4C28-ADBB-3D6CFA64CA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198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D0D7208-9563-42A9-A50F-F5B5A316E5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8226" y="4229099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4F591-C4E2-4330-A2E2-3C42D0FF9339}"/>
              </a:ext>
            </a:extLst>
          </p:cNvPr>
          <p:cNvSpPr/>
          <p:nvPr userDrawn="1"/>
        </p:nvSpPr>
        <p:spPr>
          <a:xfrm>
            <a:off x="1038226" y="2028824"/>
            <a:ext cx="4933949" cy="1933575"/>
          </a:xfrm>
          <a:prstGeom prst="rect">
            <a:avLst/>
          </a:prstGeom>
          <a:noFill/>
          <a:ln w="6350"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n>
                <a:solidFill>
                  <a:srgbClr val="5CA9EF"/>
                </a:solidFill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6FA24-9AB1-4A67-8AA8-B0B52C374359}"/>
              </a:ext>
            </a:extLst>
          </p:cNvPr>
          <p:cNvSpPr/>
          <p:nvPr userDrawn="1"/>
        </p:nvSpPr>
        <p:spPr>
          <a:xfrm>
            <a:off x="6219826" y="2028824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98F67-6C80-4694-AD5C-ABC356823D7A}"/>
              </a:ext>
            </a:extLst>
          </p:cNvPr>
          <p:cNvSpPr/>
          <p:nvPr userDrawn="1"/>
        </p:nvSpPr>
        <p:spPr>
          <a:xfrm>
            <a:off x="1038226" y="4229099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0AF51F9-5A7E-4FC9-A682-288835AC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901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13FF1-E77E-4140-997A-F66138F25E76}"/>
              </a:ext>
            </a:extLst>
          </p:cNvPr>
          <p:cNvSpPr/>
          <p:nvPr userDrawn="1"/>
        </p:nvSpPr>
        <p:spPr>
          <a:xfrm>
            <a:off x="8124825" y="0"/>
            <a:ext cx="4067175" cy="342900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3D71D8-7395-441A-A593-886FC568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172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C0750E9-D77D-4D0C-B392-4E23FCC3C1C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5376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539AC491-61B4-49A6-B70D-19D49142B5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744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9DF51D2-6A77-4B84-BCBE-CEB2B7992D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0112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3EF11B1-2C76-403B-B703-AFDE2A07447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008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E9C39E1-5879-4797-AC9A-8F4E2EDC499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5376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261BD1A-E034-4631-9DD1-08B44617683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744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37CB0C-5BC5-44BD-B9E2-23DE00870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366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9E7C4E-8E17-4E93-842C-87F798BF7803}"/>
              </a:ext>
            </a:extLst>
          </p:cNvPr>
          <p:cNvCxnSpPr>
            <a:cxnSpLocks/>
          </p:cNvCxnSpPr>
          <p:nvPr userDrawn="1"/>
        </p:nvCxnSpPr>
        <p:spPr>
          <a:xfrm>
            <a:off x="5548977" y="1440218"/>
            <a:ext cx="1094053" cy="0"/>
          </a:xfrm>
          <a:prstGeom prst="line">
            <a:avLst/>
          </a:prstGeom>
          <a:ln w="28575">
            <a:solidFill>
              <a:srgbClr val="5CA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FE40E6-C2CD-4038-AA86-DEE2A15B8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2072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69D63-9C95-45DF-BD2F-28517D94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004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77AABDB-967F-4D81-B529-2EC983E6F8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3429000"/>
            <a:ext cx="4138402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344698F-0B74-4324-9DDA-82A3478B577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92459" y="0"/>
            <a:ext cx="4799542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BC22485-D15F-4C0A-BA5A-6A04B356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48010" y="3429000"/>
            <a:ext cx="3244449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DBC02B-96F4-44DE-A126-CECB18716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3098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BF8CF1-3033-4263-93EA-E39F405B56C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71924" y="-1"/>
            <a:ext cx="4235953" cy="68580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29DE4F4-2BB0-457C-A923-0CB3ADE498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41693" y="1200036"/>
            <a:ext cx="2375904" cy="4457925"/>
          </a:xfrm>
          <a:prstGeom prst="roundRect">
            <a:avLst>
              <a:gd name="adj" fmla="val 10821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4889747-0E39-4CAE-BC0F-0F1DF8114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8615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1171412"/>
            <a:ext cx="5333999" cy="42540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3E2B68-69C4-4D2A-BE8A-0800124BC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193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0426" y="1365813"/>
            <a:ext cx="3020992" cy="42594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BF0D2C-F152-4B47-A82D-EAC1DA698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86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344F4A86-3064-4D7E-B70A-17979B770591}"/>
              </a:ext>
            </a:extLst>
          </p:cNvPr>
          <p:cNvSpPr/>
          <p:nvPr userDrawn="1"/>
        </p:nvSpPr>
        <p:spPr>
          <a:xfrm>
            <a:off x="4872982" y="908775"/>
            <a:ext cx="2446034" cy="2446032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0B20424-9561-4ED9-B1B0-0ED9CBED23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306" y="1250099"/>
            <a:ext cx="1763387" cy="1763384"/>
          </a:xfrm>
          <a:prstGeom prst="teardrop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7F5E3-9600-4F29-8A4F-FF10AA496104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FF61B7-5F3A-4F5D-8FC6-5005C32B4818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A16C61D-D194-44FE-ACD9-261F58D8032F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E59E22-CA38-400E-8AD9-757A4E975731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8D34884-89CC-4D49-8945-6D3D7B9CBB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2A79D0-E42B-4670-9B57-B74FDF81304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7E42007-C51E-46F3-9D68-8841DBE37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833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EA939993-6FBF-4B5F-B879-C27AF4EAF8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07534" y="1831624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3A8B844-D995-4518-8E4B-21D3C324988F}"/>
              </a:ext>
            </a:extLst>
          </p:cNvPr>
          <p:cNvSpPr/>
          <p:nvPr userDrawn="1"/>
        </p:nvSpPr>
        <p:spPr>
          <a:xfrm>
            <a:off x="1539433" y="1831623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8BEEC1F9-2A2E-401B-91E4-484C79854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6550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95384" y="1831623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9784466" y="1842206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D875E294-72E5-446E-9245-3C8A30AA0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862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2435" y="1494757"/>
            <a:ext cx="5648444" cy="39647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6180879" y="1494757"/>
            <a:ext cx="868101" cy="3964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A80353D9-5792-4658-B62E-511D0005F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959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A2E816-C51C-4F53-984F-F2B4FA68D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462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0DC618-6276-4F8E-85E8-01B097200A31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143AE-2E8B-4A7C-940D-6B67EE516760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EF6285-0105-4390-82CF-33C2419A23D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D18F4C9-2491-46F6-9C9E-298A8998D1F9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DA7C4D-8116-42A9-9AD9-5AD4F2AB983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7D998F-492C-44C5-B6A3-5586BD649627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C5D5043-5A38-4B39-84F2-88DCC4AAC9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11047" y="-1046019"/>
            <a:ext cx="7070904" cy="6580409"/>
          </a:xfrm>
          <a:custGeom>
            <a:avLst/>
            <a:gdLst>
              <a:gd name="connsiteX0" fmla="*/ 2149934 w 5084593"/>
              <a:gd name="connsiteY0" fmla="*/ 2357 h 4731884"/>
              <a:gd name="connsiteX1" fmla="*/ 2462833 w 5084593"/>
              <a:gd name="connsiteY1" fmla="*/ 27312 h 4731884"/>
              <a:gd name="connsiteX2" fmla="*/ 4840414 w 5084593"/>
              <a:gd name="connsiteY2" fmla="*/ 2127877 h 4731884"/>
              <a:gd name="connsiteX3" fmla="*/ 3885911 w 5084593"/>
              <a:gd name="connsiteY3" fmla="*/ 4731884 h 4731884"/>
              <a:gd name="connsiteX4" fmla="*/ 2167805 w 5084593"/>
              <a:gd name="connsiteY4" fmla="*/ 3082680 h 4731884"/>
              <a:gd name="connsiteX5" fmla="*/ 33189 w 5084593"/>
              <a:gd name="connsiteY5" fmla="*/ 1711236 h 4731884"/>
              <a:gd name="connsiteX6" fmla="*/ 2149934 w 5084593"/>
              <a:gd name="connsiteY6" fmla="*/ 2357 h 473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4593" h="4731884">
                <a:moveTo>
                  <a:pt x="2149934" y="2357"/>
                </a:moveTo>
                <a:cubicBezTo>
                  <a:pt x="2251121" y="6086"/>
                  <a:pt x="2355452" y="14292"/>
                  <a:pt x="2462833" y="27312"/>
                </a:cubicBezTo>
                <a:cubicBezTo>
                  <a:pt x="4180939" y="235632"/>
                  <a:pt x="4840414" y="2127877"/>
                  <a:pt x="4840414" y="2127877"/>
                </a:cubicBezTo>
                <a:cubicBezTo>
                  <a:pt x="5118087" y="2943799"/>
                  <a:pt x="5482534" y="4731884"/>
                  <a:pt x="3885911" y="4731884"/>
                </a:cubicBezTo>
                <a:cubicBezTo>
                  <a:pt x="2289287" y="4731884"/>
                  <a:pt x="2697120" y="3360441"/>
                  <a:pt x="2167805" y="3082680"/>
                </a:cubicBezTo>
                <a:cubicBezTo>
                  <a:pt x="1109174" y="2527158"/>
                  <a:pt x="305078" y="2758626"/>
                  <a:pt x="33189" y="1711236"/>
                </a:cubicBezTo>
                <a:cubicBezTo>
                  <a:pt x="-178320" y="897484"/>
                  <a:pt x="632126" y="-53589"/>
                  <a:pt x="2149934" y="2357"/>
                </a:cubicBezTo>
                <a:close/>
              </a:path>
            </a:pathLst>
          </a:cu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/>
              <a:t>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2C5A48-6CFB-4203-8B27-BDEE368BD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728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4D6F97-7F5A-41E6-9B12-F1F0A16E0AF5}"/>
              </a:ext>
            </a:extLst>
          </p:cNvPr>
          <p:cNvSpPr/>
          <p:nvPr userDrawn="1"/>
        </p:nvSpPr>
        <p:spPr>
          <a:xfrm>
            <a:off x="558619" y="1306286"/>
            <a:ext cx="3438617" cy="3739244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C0BE7E-DE3A-456A-9D48-47DE023D74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1456" y="2243546"/>
            <a:ext cx="3438616" cy="3402875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effectLst>
            <a:outerShdw blurRad="381000" sx="99000" sy="99000" algn="ctr" rotWithShape="0">
              <a:prstClr val="black">
                <a:alpha val="32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46F79773-8315-41BF-AC2B-A60634AFC6F0}"/>
              </a:ext>
            </a:extLst>
          </p:cNvPr>
          <p:cNvGrpSpPr/>
          <p:nvPr userDrawn="1"/>
        </p:nvGrpSpPr>
        <p:grpSpPr>
          <a:xfrm>
            <a:off x="466878" y="327120"/>
            <a:ext cx="850996" cy="369332"/>
            <a:chOff x="1201169" y="472926"/>
            <a:chExt cx="850996" cy="369332"/>
          </a:xfrm>
        </p:grpSpPr>
        <p:grpSp>
          <p:nvGrpSpPr>
            <p:cNvPr id="15" name="Group 9">
              <a:extLst>
                <a:ext uri="{FF2B5EF4-FFF2-40B4-BE49-F238E27FC236}">
                  <a16:creationId xmlns:a16="http://schemas.microsoft.com/office/drawing/2014/main" id="{BF7BBEAA-5E4B-43E7-A533-4E8DC5449DB1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7" name="Freeform: Shape 11">
                <a:extLst>
                  <a:ext uri="{FF2B5EF4-FFF2-40B4-BE49-F238E27FC236}">
                    <a16:creationId xmlns:a16="http://schemas.microsoft.com/office/drawing/2014/main" id="{578D8782-1961-47A0-8874-63D43F3D052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8" name="Freeform: Shape 12">
                <a:extLst>
                  <a:ext uri="{FF2B5EF4-FFF2-40B4-BE49-F238E27FC236}">
                    <a16:creationId xmlns:a16="http://schemas.microsoft.com/office/drawing/2014/main" id="{E0FE0198-4CCA-4D07-9CC3-3139AF74F3B8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9" name="Freeform: Shape 13">
                <a:extLst>
                  <a:ext uri="{FF2B5EF4-FFF2-40B4-BE49-F238E27FC236}">
                    <a16:creationId xmlns:a16="http://schemas.microsoft.com/office/drawing/2014/main" id="{47965E59-AC89-40E2-9C18-6714E8C7D902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78F90-E8A1-4952-9A8A-8D385617B8B9}"/>
                </a:ext>
              </a:extLst>
            </p:cNvPr>
            <p:cNvSpPr txBox="1"/>
            <p:nvPr/>
          </p:nvSpPr>
          <p:spPr>
            <a:xfrm>
              <a:off x="1447512" y="47292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제목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0F15492-D56E-4F45-B2A1-9C814FDD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81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6322423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89D458C-7B60-4AE9-B4F6-0F98464B19D3}"/>
              </a:ext>
            </a:extLst>
          </p:cNvPr>
          <p:cNvSpPr/>
          <p:nvPr userDrawn="1"/>
        </p:nvSpPr>
        <p:spPr>
          <a:xfrm>
            <a:off x="8020650" y="1802676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2677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2D5A72-69C7-4D9E-887C-DFC702A59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31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>
            <a:extLst>
              <a:ext uri="{FF2B5EF4-FFF2-40B4-BE49-F238E27FC236}">
                <a16:creationId xmlns:a16="http://schemas.microsoft.com/office/drawing/2014/main" id="{DD2858D1-1380-435F-BCA5-113863C05698}"/>
              </a:ext>
            </a:extLst>
          </p:cNvPr>
          <p:cNvSpPr/>
          <p:nvPr userDrawn="1"/>
        </p:nvSpPr>
        <p:spPr>
          <a:xfrm rot="16200000">
            <a:off x="2016907" y="1814251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2534186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44440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226BE3-5ED1-4733-A933-5E83A970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458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B35193D-69B6-444C-BB88-E6754D367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511" y="1485994"/>
            <a:ext cx="5034987" cy="3615067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E710957C-4517-4E60-8CE9-A609AD485D0A}"/>
              </a:ext>
            </a:extLst>
          </p:cNvPr>
          <p:cNvGrpSpPr/>
          <p:nvPr userDrawn="1"/>
        </p:nvGrpSpPr>
        <p:grpSpPr>
          <a:xfrm>
            <a:off x="466878" y="327120"/>
            <a:ext cx="972824" cy="369332"/>
            <a:chOff x="1201169" y="472926"/>
            <a:chExt cx="972824" cy="369332"/>
          </a:xfrm>
        </p:grpSpPr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2215B6E5-ACFB-40E5-BC7D-C041FC221B2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2" name="Freeform: Shape 11">
                <a:extLst>
                  <a:ext uri="{FF2B5EF4-FFF2-40B4-BE49-F238E27FC236}">
                    <a16:creationId xmlns:a16="http://schemas.microsoft.com/office/drawing/2014/main" id="{8FDBFA2B-FE04-4C49-9AE2-52BB312452F0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12">
                <a:extLst>
                  <a:ext uri="{FF2B5EF4-FFF2-40B4-BE49-F238E27FC236}">
                    <a16:creationId xmlns:a16="http://schemas.microsoft.com/office/drawing/2014/main" id="{E7BFE9C5-09E8-49AC-B4BF-2D83BF83C18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4" name="Freeform: Shape 13">
                <a:extLst>
                  <a:ext uri="{FF2B5EF4-FFF2-40B4-BE49-F238E27FC236}">
                    <a16:creationId xmlns:a16="http://schemas.microsoft.com/office/drawing/2014/main" id="{51EBD394-BFA7-4E87-8D5A-C97DFBB53F71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8971F-AD52-4C68-95BC-124B76CB8D56}"/>
                </a:ext>
              </a:extLst>
            </p:cNvPr>
            <p:cNvSpPr txBox="1"/>
            <p:nvPr/>
          </p:nvSpPr>
          <p:spPr>
            <a:xfrm>
              <a:off x="1447512" y="472926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Mysk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E3334B-6C67-4F2E-B966-88A9F09C3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7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F0ABECB-4103-427E-AFCB-4ADC89645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0"/>
            <a:ext cx="7082790" cy="440055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926A-709D-4E8B-A4AD-1E303DA01C5A}"/>
              </a:ext>
            </a:extLst>
          </p:cNvPr>
          <p:cNvSpPr/>
          <p:nvPr userDrawn="1"/>
        </p:nvSpPr>
        <p:spPr>
          <a:xfrm rot="5400000">
            <a:off x="-548089" y="1385371"/>
            <a:ext cx="6858000" cy="4087258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4E146C-15D6-442F-B0B6-1525AFB4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3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6CC1-619D-41B2-AACD-B55FD3DF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DA922-9E4D-4B23-A0BC-C7B234F4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27A8-7945-43CC-B5C2-25FCA5794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E634-0071-4003-8190-E6FF77D1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9CD5-398F-40C4-AEE0-B4B92014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15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FCvS6lLdAI" TargetMode="External"/><Relationship Id="rId2" Type="http://schemas.openxmlformats.org/officeDocument/2006/relationships/hyperlink" Target="https://youtu.be/rcZo9Og8Cx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7FDhErHyj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cIyy1doSJ8" TargetMode="External"/><Relationship Id="rId3" Type="http://schemas.openxmlformats.org/officeDocument/2006/relationships/hyperlink" Target="https://commons.wikimedia.org/wiki/File:Flask_logo.svg" TargetMode="External"/><Relationship Id="rId7" Type="http://schemas.openxmlformats.org/officeDocument/2006/relationships/hyperlink" Target="https://hleecaster.com/flask-jinja2/" TargetMode="External"/><Relationship Id="rId2" Type="http://schemas.openxmlformats.org/officeDocument/2006/relationships/hyperlink" Target="https://ssungkang.tistory.com/entry/html-%EC%9D%B4%EB%AF%B8%EC%A7%80%EB%A5%BC-%EB%A7%8C%EB%93%9C%EB%8A%94-%ED%83%9C%EA%B7%B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ld42.tistory.com/13" TargetMode="External"/><Relationship Id="rId5" Type="http://schemas.openxmlformats.org/officeDocument/2006/relationships/hyperlink" Target="https://www.youtube.com/watch?v=xIgPMguqyws&amp;t=509s" TargetMode="External"/><Relationship Id="rId4" Type="http://schemas.openxmlformats.org/officeDocument/2006/relationships/hyperlink" Target="https://blog.fakecoding.com/archives/python-cycl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9168C46-CA54-4802-8A85-D5AEC0CF14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EE75A-6B57-4495-A3AB-6DB0DA3FAA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A9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오픈소스 기초설계</a:t>
            </a:r>
            <a:r>
              <a:rPr lang="en-US" altLang="ko-KR" sz="2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나반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팀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30467-7E07-47DE-B6B2-24399732BD9B}"/>
              </a:ext>
            </a:extLst>
          </p:cNvPr>
          <p:cNvSpPr txBox="1"/>
          <p:nvPr/>
        </p:nvSpPr>
        <p:spPr>
          <a:xfrm>
            <a:off x="957962" y="2131239"/>
            <a:ext cx="6163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6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Mysk</a:t>
            </a:r>
            <a:r>
              <a:rPr lang="en-US" sz="6000" b="1" spc="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</a:t>
            </a:r>
            <a:r>
              <a:rPr lang="ko-KR" altLang="en-US" sz="6000" b="1" spc="6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마이스크</a:t>
            </a:r>
            <a:endParaRPr lang="id-ID" sz="6000" b="1" spc="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C7E54CCE-E592-4380-A520-C9ABC913CA71}"/>
              </a:ext>
            </a:extLst>
          </p:cNvPr>
          <p:cNvSpPr/>
          <p:nvPr/>
        </p:nvSpPr>
        <p:spPr>
          <a:xfrm>
            <a:off x="6979169" y="2077640"/>
            <a:ext cx="374072" cy="37407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4BFBF-B86B-4D15-8F15-A130602B1AB2}"/>
              </a:ext>
            </a:extLst>
          </p:cNvPr>
          <p:cNvSpPr txBox="1"/>
          <p:nvPr/>
        </p:nvSpPr>
        <p:spPr>
          <a:xfrm>
            <a:off x="549205" y="6134375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오픈소스 기초설계</a:t>
            </a:r>
            <a:endParaRPr lang="id-ID" sz="12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나반</a:t>
            </a:r>
            <a:r>
              <a:rPr lang="ko-KR" altLang="en-US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팀</a:t>
            </a:r>
            <a:endParaRPr lang="en-US" sz="12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313904-2AE9-43DF-BEF5-98A6FCE829A6}"/>
              </a:ext>
            </a:extLst>
          </p:cNvPr>
          <p:cNvCxnSpPr>
            <a:cxnSpLocks/>
          </p:cNvCxnSpPr>
          <p:nvPr/>
        </p:nvCxnSpPr>
        <p:spPr>
          <a:xfrm>
            <a:off x="363980" y="6080587"/>
            <a:ext cx="0" cy="5027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48F4B8A-BCCA-40E9-80BA-1DC9C5193F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03" t="-261" r="50783" b="786"/>
          <a:stretch/>
        </p:blipFill>
        <p:spPr>
          <a:xfrm>
            <a:off x="7582588" y="-27978"/>
            <a:ext cx="4609412" cy="689597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75286-E3FB-4758-8B89-F1863BD79F9B}"/>
              </a:ext>
            </a:extLst>
          </p:cNvPr>
          <p:cNvSpPr txBox="1"/>
          <p:nvPr/>
        </p:nvSpPr>
        <p:spPr>
          <a:xfrm>
            <a:off x="5486400" y="4282751"/>
            <a:ext cx="26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권지성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20211723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박시은</a:t>
            </a:r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20211732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이지연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20211741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장민준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20213091</a:t>
            </a:r>
          </a:p>
          <a:p>
            <a:pPr algn="ctr"/>
            <a:endParaRPr lang="id-ID" altLang="ko-KR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AB3AC-90C9-497F-9AAD-EE7E7696D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61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10</a:t>
            </a:fld>
            <a:endParaRPr lang="id-ID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D9FAA5-22DB-47C9-85F1-C0AD023E52C9}"/>
              </a:ext>
            </a:extLst>
          </p:cNvPr>
          <p:cNvGrpSpPr/>
          <p:nvPr/>
        </p:nvGrpSpPr>
        <p:grpSpPr>
          <a:xfrm>
            <a:off x="-25878" y="2485969"/>
            <a:ext cx="12217878" cy="2938723"/>
            <a:chOff x="-25878" y="2322065"/>
            <a:chExt cx="12217878" cy="2938723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3D00DDA-3843-4C2E-BE4D-F277A1E10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61"/>
            <a:stretch/>
          </p:blipFill>
          <p:spPr>
            <a:xfrm>
              <a:off x="0" y="2322065"/>
              <a:ext cx="12192000" cy="1385665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E72DB9-F3A7-47D8-A9DB-B75E89F4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3177"/>
            <a:stretch/>
          </p:blipFill>
          <p:spPr>
            <a:xfrm>
              <a:off x="-25878" y="3609715"/>
              <a:ext cx="12217878" cy="16510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F12A35-2E97-420B-9867-AB17AC053E77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11</a:t>
            </a:fld>
            <a:endParaRPr lang="id-ID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4A3DA7-B102-46BC-A349-AE2F4857B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2"/>
          <a:stretch/>
        </p:blipFill>
        <p:spPr>
          <a:xfrm>
            <a:off x="0" y="2694042"/>
            <a:ext cx="12192000" cy="2832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73729-390C-4FA7-ADF8-7CD9B8955C05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7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</a:t>
            </a:r>
          </a:p>
          <a:p>
            <a:pPr>
              <a:lnSpc>
                <a:spcPct val="110000"/>
              </a:lnSpc>
            </a:pPr>
            <a:r>
              <a:rPr lang="en-US" sz="3600" b="1" dirty="0" err="1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Mysk</a:t>
            </a: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시연영상</a:t>
            </a:r>
            <a:endParaRPr lang="en-US" sz="3600" b="1" dirty="0">
              <a:solidFill>
                <a:srgbClr val="136CB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B4D07-C583-4AB9-9F37-662B1959A65A}"/>
              </a:ext>
            </a:extLst>
          </p:cNvPr>
          <p:cNvSpPr/>
          <p:nvPr/>
        </p:nvSpPr>
        <p:spPr>
          <a:xfrm>
            <a:off x="539524" y="5491445"/>
            <a:ext cx="5032488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  <a:hlinkClick r:id="rId2"/>
              </a:rPr>
              <a:t>https://youtu.be/rcZo9Og8CxY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CFA4A1-B931-4F74-B592-0130BDDAE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12</a:t>
            </a:fld>
            <a:endParaRPr lang="id-ID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5E2E15D-04D2-4E0B-A156-CAAA32D18673}"/>
              </a:ext>
            </a:extLst>
          </p:cNvPr>
          <p:cNvSpPr/>
          <p:nvPr/>
        </p:nvSpPr>
        <p:spPr>
          <a:xfrm>
            <a:off x="5401977" y="5491557"/>
            <a:ext cx="6878887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  <a:hlinkClick r:id="rId3"/>
              </a:rPr>
              <a:t>https://youtu.be/YFCvS6lLdAI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3CC15-7DDA-475E-B4A6-EE6BC957184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611" y="2213863"/>
            <a:ext cx="4806314" cy="3124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6BBDA-3D2F-4B76-A48A-921754DD80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r="1783"/>
          <a:stretch/>
        </p:blipFill>
        <p:spPr>
          <a:xfrm>
            <a:off x="6438263" y="2290658"/>
            <a:ext cx="4806314" cy="31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</a:t>
            </a:r>
          </a:p>
          <a:p>
            <a:pPr>
              <a:lnSpc>
                <a:spcPct val="110000"/>
              </a:lnSpc>
            </a:pPr>
            <a:r>
              <a:rPr lang="en-US" sz="3600" b="1" dirty="0" err="1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Mysk</a:t>
            </a: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웹</a:t>
            </a:r>
            <a:r>
              <a:rPr 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시연영상</a:t>
            </a:r>
            <a:endParaRPr lang="en-US" sz="3600" b="1" dirty="0">
              <a:solidFill>
                <a:srgbClr val="136CB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CFA4A1-B931-4F74-B592-0130BDDAE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13</a:t>
            </a:fld>
            <a:endParaRPr lang="id-ID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8D1E85-D442-4EF0-815A-8DFE221D7A84}"/>
              </a:ext>
            </a:extLst>
          </p:cNvPr>
          <p:cNvGrpSpPr/>
          <p:nvPr/>
        </p:nvGrpSpPr>
        <p:grpSpPr>
          <a:xfrm>
            <a:off x="3087852" y="2494252"/>
            <a:ext cx="6016296" cy="3916686"/>
            <a:chOff x="3349377" y="2356230"/>
            <a:chExt cx="6016296" cy="39166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A20EEB-8FC3-470B-8D85-9D3F23A0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77" y="2356230"/>
              <a:ext cx="6016296" cy="33841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F8D793-EADA-459D-8904-5F705DACE3CF}"/>
                </a:ext>
              </a:extLst>
            </p:cNvPr>
            <p:cNvSpPr txBox="1"/>
            <p:nvPr/>
          </p:nvSpPr>
          <p:spPr>
            <a:xfrm>
              <a:off x="4710577" y="5903584"/>
              <a:ext cx="329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hlinkClick r:id="rId3"/>
                </a:rPr>
                <a:t>https://youtu.be/77FDhErHyjo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81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CB7B9E-0513-4F8B-A506-179C5A6920B7}"/>
              </a:ext>
            </a:extLst>
          </p:cNvPr>
          <p:cNvGrpSpPr/>
          <p:nvPr/>
        </p:nvGrpSpPr>
        <p:grpSpPr>
          <a:xfrm>
            <a:off x="666210" y="2184184"/>
            <a:ext cx="5316856" cy="923330"/>
            <a:chOff x="666210" y="2184184"/>
            <a:chExt cx="5316856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5F7C9-2E84-47E0-9C20-98FB0C7BC6B0}"/>
                </a:ext>
              </a:extLst>
            </p:cNvPr>
            <p:cNvSpPr txBox="1"/>
            <p:nvPr/>
          </p:nvSpPr>
          <p:spPr>
            <a:xfrm>
              <a:off x="1346941" y="2184184"/>
              <a:ext cx="4636125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배경 설명 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위드코로나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정책 시작에 의한 마스크 착용의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중요성 증가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마스크 착용 강화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0" name="Teardrop 567">
              <a:extLst>
                <a:ext uri="{FF2B5EF4-FFF2-40B4-BE49-F238E27FC236}">
                  <a16:creationId xmlns:a16="http://schemas.microsoft.com/office/drawing/2014/main" id="{14304B92-E52C-4CE0-B822-874221E0E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10" y="2185419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327B7E-4259-4636-8FA1-DAB235096003}"/>
              </a:ext>
            </a:extLst>
          </p:cNvPr>
          <p:cNvGrpSpPr/>
          <p:nvPr/>
        </p:nvGrpSpPr>
        <p:grpSpPr>
          <a:xfrm>
            <a:off x="661394" y="3226672"/>
            <a:ext cx="5177519" cy="923330"/>
            <a:chOff x="661394" y="3286251"/>
            <a:chExt cx="5177519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0B9353-E266-4B70-A3B4-9DBDD80856EF}"/>
                </a:ext>
              </a:extLst>
            </p:cNvPr>
            <p:cNvSpPr txBox="1"/>
            <p:nvPr/>
          </p:nvSpPr>
          <p:spPr>
            <a:xfrm>
              <a:off x="1334399" y="3286251"/>
              <a:ext cx="4504514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목표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비대면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무인으로 시간과 비용의 낭비 없이 다중이용시설에서 올바른 마스크 착용 판별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Teardrop 578">
              <a:extLst>
                <a:ext uri="{FF2B5EF4-FFF2-40B4-BE49-F238E27FC236}">
                  <a16:creationId xmlns:a16="http://schemas.microsoft.com/office/drawing/2014/main" id="{7D15367B-4D36-4583-B9A5-E42552277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394" y="3286251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5C98A-BA6A-440D-8CF8-DF9698FCB049}"/>
              </a:ext>
            </a:extLst>
          </p:cNvPr>
          <p:cNvGrpSpPr/>
          <p:nvPr/>
        </p:nvGrpSpPr>
        <p:grpSpPr>
          <a:xfrm>
            <a:off x="639114" y="4364048"/>
            <a:ext cx="4493001" cy="923330"/>
            <a:chOff x="639114" y="4387083"/>
            <a:chExt cx="4493001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CF0FC7-4590-421C-B1C5-3C8CE01D6718}"/>
                </a:ext>
              </a:extLst>
            </p:cNvPr>
            <p:cNvSpPr txBox="1"/>
            <p:nvPr/>
          </p:nvSpPr>
          <p:spPr>
            <a:xfrm>
              <a:off x="1334399" y="4387083"/>
              <a:ext cx="3797716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사례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건물 출입구의 체온 측정 기계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0" name="Teardrop 567">
              <a:extLst>
                <a:ext uri="{FF2B5EF4-FFF2-40B4-BE49-F238E27FC236}">
                  <a16:creationId xmlns:a16="http://schemas.microsoft.com/office/drawing/2014/main" id="{FA693758-5504-456C-9629-F66033323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114" y="4388318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30B915-4C44-4CEF-8C7A-FC72823CD11D}"/>
              </a:ext>
            </a:extLst>
          </p:cNvPr>
          <p:cNvGrpSpPr/>
          <p:nvPr/>
        </p:nvGrpSpPr>
        <p:grpSpPr>
          <a:xfrm>
            <a:off x="642670" y="5311649"/>
            <a:ext cx="5871341" cy="923330"/>
            <a:chOff x="642670" y="5311649"/>
            <a:chExt cx="5871341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56688D-498B-41AF-B00B-2703EDB6E116}"/>
                </a:ext>
              </a:extLst>
            </p:cNvPr>
            <p:cNvSpPr txBox="1"/>
            <p:nvPr/>
          </p:nvSpPr>
          <p:spPr>
            <a:xfrm>
              <a:off x="1337954" y="5311649"/>
              <a:ext cx="5176057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해결 방안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한 번에 한 명씩만 확인이 가능한 기존의 기술과는 다르게 다수의 인물을 동시에 인식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Teardrop 578">
              <a:extLst>
                <a:ext uri="{FF2B5EF4-FFF2-40B4-BE49-F238E27FC236}">
                  <a16:creationId xmlns:a16="http://schemas.microsoft.com/office/drawing/2014/main" id="{B6A9B936-A480-4425-9A28-DD5A5E367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70" y="5312885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B69B9BA-F14B-4F31-B185-E01C52651FB1}"/>
              </a:ext>
            </a:extLst>
          </p:cNvPr>
          <p:cNvSpPr txBox="1"/>
          <p:nvPr/>
        </p:nvSpPr>
        <p:spPr>
          <a:xfrm>
            <a:off x="856813" y="693445"/>
            <a:ext cx="479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AIM &amp;</a:t>
            </a:r>
          </a:p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BACKGROUND</a:t>
            </a:r>
            <a:endParaRPr lang="id-ID" sz="3600" b="1" spc="200" dirty="0">
              <a:solidFill>
                <a:srgbClr val="5CA9EF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2E9C710F-2AA6-48E5-926F-9AE73BA6C59E}"/>
              </a:ext>
            </a:extLst>
          </p:cNvPr>
          <p:cNvSpPr/>
          <p:nvPr/>
        </p:nvSpPr>
        <p:spPr>
          <a:xfrm rot="5400000">
            <a:off x="209378" y="1288632"/>
            <a:ext cx="855369" cy="58294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B13DC76-BA03-4FBB-AAA1-79F78396E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93" y="1802085"/>
            <a:ext cx="3738596" cy="373859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76CEA1-B3A7-49B3-8F77-246521D1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2</a:t>
            </a:fld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C250D-0EC3-4E1E-A2AC-DF1D0C2C3F50}"/>
              </a:ext>
            </a:extLst>
          </p:cNvPr>
          <p:cNvSpPr txBox="1"/>
          <p:nvPr/>
        </p:nvSpPr>
        <p:spPr>
          <a:xfrm>
            <a:off x="7650321" y="5692245"/>
            <a:ext cx="389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교내 건물 출입구의 체온 측정 기계 사진</a:t>
            </a:r>
          </a:p>
        </p:txBody>
      </p:sp>
    </p:spTree>
    <p:extLst>
      <p:ext uri="{BB962C8B-B14F-4D97-AF65-F5344CB8AC3E}">
        <p14:creationId xmlns:p14="http://schemas.microsoft.com/office/powerpoint/2010/main" val="291609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80B9353-E266-4B70-A3B4-9DBDD80856EF}"/>
              </a:ext>
            </a:extLst>
          </p:cNvPr>
          <p:cNvSpPr txBox="1"/>
          <p:nvPr/>
        </p:nvSpPr>
        <p:spPr>
          <a:xfrm>
            <a:off x="1257571" y="3225725"/>
            <a:ext cx="672874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SW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구현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다음 페이지의 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flowgorithm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참고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E5F7C9-2E84-47E0-9C20-98FB0C7BC6B0}"/>
              </a:ext>
            </a:extLst>
          </p:cNvPr>
          <p:cNvSpPr txBox="1"/>
          <p:nvPr/>
        </p:nvSpPr>
        <p:spPr>
          <a:xfrm>
            <a:off x="1257571" y="2269069"/>
            <a:ext cx="741616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사용언어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파이썬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HTML CSS FLASK</a:t>
            </a:r>
          </a:p>
        </p:txBody>
      </p:sp>
      <p:sp>
        <p:nvSpPr>
          <p:cNvPr id="30" name="Teardrop 567">
            <a:extLst>
              <a:ext uri="{FF2B5EF4-FFF2-40B4-BE49-F238E27FC236}">
                <a16:creationId xmlns:a16="http://schemas.microsoft.com/office/drawing/2014/main" id="{14304B92-E52C-4CE0-B822-874221E0EFFC}"/>
              </a:ext>
            </a:extLst>
          </p:cNvPr>
          <p:cNvSpPr>
            <a:spLocks noChangeAspect="1"/>
          </p:cNvSpPr>
          <p:nvPr/>
        </p:nvSpPr>
        <p:spPr>
          <a:xfrm>
            <a:off x="657224" y="2300774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</a:p>
        </p:txBody>
      </p:sp>
      <p:sp>
        <p:nvSpPr>
          <p:cNvPr id="32" name="Teardrop 578">
            <a:extLst>
              <a:ext uri="{FF2B5EF4-FFF2-40B4-BE49-F238E27FC236}">
                <a16:creationId xmlns:a16="http://schemas.microsoft.com/office/drawing/2014/main" id="{7D15367B-4D36-4583-B9A5-E42552277F95}"/>
              </a:ext>
            </a:extLst>
          </p:cNvPr>
          <p:cNvSpPr>
            <a:spLocks noChangeAspect="1"/>
          </p:cNvSpPr>
          <p:nvPr/>
        </p:nvSpPr>
        <p:spPr>
          <a:xfrm>
            <a:off x="629751" y="320408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F0FC7-4590-421C-B1C5-3C8CE01D6718}"/>
              </a:ext>
            </a:extLst>
          </p:cNvPr>
          <p:cNvSpPr txBox="1"/>
          <p:nvPr/>
        </p:nvSpPr>
        <p:spPr>
          <a:xfrm>
            <a:off x="1268558" y="4135034"/>
            <a:ext cx="576796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웹 구현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5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페이지 참고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0" name="Teardrop 567">
            <a:extLst>
              <a:ext uri="{FF2B5EF4-FFF2-40B4-BE49-F238E27FC236}">
                <a16:creationId xmlns:a16="http://schemas.microsoft.com/office/drawing/2014/main" id="{FA693758-5504-456C-9629-F66033323DF1}"/>
              </a:ext>
            </a:extLst>
          </p:cNvPr>
          <p:cNvSpPr>
            <a:spLocks noChangeAspect="1"/>
          </p:cNvSpPr>
          <p:nvPr/>
        </p:nvSpPr>
        <p:spPr>
          <a:xfrm>
            <a:off x="642670" y="4114607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69B9BA-F14B-4F31-B185-E01C52651FB1}"/>
              </a:ext>
            </a:extLst>
          </p:cNvPr>
          <p:cNvSpPr txBox="1"/>
          <p:nvPr/>
        </p:nvSpPr>
        <p:spPr>
          <a:xfrm>
            <a:off x="856813" y="960145"/>
            <a:ext cx="479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CONTENTS</a:t>
            </a:r>
            <a:endParaRPr lang="id-ID" sz="3600" b="1" spc="200" dirty="0">
              <a:solidFill>
                <a:srgbClr val="5CA9EF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2E9C710F-2AA6-48E5-926F-9AE73BA6C59E}"/>
              </a:ext>
            </a:extLst>
          </p:cNvPr>
          <p:cNvSpPr/>
          <p:nvPr/>
        </p:nvSpPr>
        <p:spPr>
          <a:xfrm rot="5400000">
            <a:off x="421409" y="1258270"/>
            <a:ext cx="432000" cy="57600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ardrop 567">
            <a:extLst>
              <a:ext uri="{FF2B5EF4-FFF2-40B4-BE49-F238E27FC236}">
                <a16:creationId xmlns:a16="http://schemas.microsoft.com/office/drawing/2014/main" id="{37BFAB2A-94E9-4F5A-A543-531D344FDC9C}"/>
              </a:ext>
            </a:extLst>
          </p:cNvPr>
          <p:cNvSpPr>
            <a:spLocks noChangeAspect="1"/>
          </p:cNvSpPr>
          <p:nvPr/>
        </p:nvSpPr>
        <p:spPr>
          <a:xfrm>
            <a:off x="642670" y="4974855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88ECD-DACE-495C-B5A6-8DDB1A49FC10}"/>
              </a:ext>
            </a:extLst>
          </p:cNvPr>
          <p:cNvSpPr txBox="1"/>
          <p:nvPr/>
        </p:nvSpPr>
        <p:spPr>
          <a:xfrm>
            <a:off x="1268558" y="4953297"/>
            <a:ext cx="617727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주요 결과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마스크를 쓰지 않았을 때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Wear Your Mask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라고 뜨면서 경고음이 울립니다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75DF42-4C08-46B3-B738-D88A8A2E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3</a:t>
            </a:fld>
            <a:endParaRPr lang="id-ID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FDE41A-9878-47A5-BA1D-FF5ED2B3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6" y="2156848"/>
            <a:ext cx="1542506" cy="1709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E4FE5-6AA8-41BC-9AA7-852E9481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29" y="3955363"/>
            <a:ext cx="2997305" cy="1172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F0076D-44D8-4166-B3D8-E0E04A55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673" y="2168913"/>
            <a:ext cx="2403844" cy="18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2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F1974D-B983-4782-8322-8263EABE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67" y="783763"/>
            <a:ext cx="8644634" cy="5730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199700"/>
            <a:ext cx="154250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SW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구현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7E507-F6AE-48AC-BCCD-E2A4B6BD3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339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229844"/>
            <a:ext cx="265124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웹 구현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8FEC23-8EA6-4D33-8E29-E7806D8C9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5</a:t>
            </a:fld>
            <a:endParaRPr lang="id-ID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BBD9A-045A-4B9E-A2A4-401B6B1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81" y="2183102"/>
            <a:ext cx="6228116" cy="350331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0B597FC-CF7A-414F-80F5-CDC17A86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3" y="1017920"/>
            <a:ext cx="5469147" cy="3076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C6E246-5421-4E26-AFDB-B9827F3AAC2E}"/>
              </a:ext>
            </a:extLst>
          </p:cNvPr>
          <p:cNvSpPr txBox="1"/>
          <p:nvPr/>
        </p:nvSpPr>
        <p:spPr>
          <a:xfrm>
            <a:off x="1998956" y="4207293"/>
            <a:ext cx="223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Mysk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페이지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6D019-E962-4DEE-A685-9D31DEEA22EB}"/>
              </a:ext>
            </a:extLst>
          </p:cNvPr>
          <p:cNvSpPr txBox="1"/>
          <p:nvPr/>
        </p:nvSpPr>
        <p:spPr>
          <a:xfrm>
            <a:off x="7847664" y="5820431"/>
            <a:ext cx="223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Mysk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페이지 실행</a:t>
            </a:r>
          </a:p>
        </p:txBody>
      </p:sp>
    </p:spTree>
    <p:extLst>
      <p:ext uri="{BB962C8B-B14F-4D97-AF65-F5344CB8AC3E}">
        <p14:creationId xmlns:p14="http://schemas.microsoft.com/office/powerpoint/2010/main" val="400928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229844"/>
            <a:ext cx="265124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주요 결과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CCDCB-3B55-4C96-976E-DF7CB9FFFC7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4247" y="4197286"/>
            <a:ext cx="3600000" cy="23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CA7E77-AB58-4192-BA61-B239EF27596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7" y="1089000"/>
            <a:ext cx="3600000" cy="23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1FFCDF-D720-4A54-9930-1C973A4DA8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r="1783"/>
          <a:stretch/>
        </p:blipFill>
        <p:spPr>
          <a:xfrm>
            <a:off x="7566583" y="1845125"/>
            <a:ext cx="3600000" cy="23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A65694-D8E4-45B6-B0EF-281093F51B2B}"/>
              </a:ext>
            </a:extLst>
          </p:cNvPr>
          <p:cNvSpPr txBox="1"/>
          <p:nvPr/>
        </p:nvSpPr>
        <p:spPr>
          <a:xfrm>
            <a:off x="7434908" y="4276118"/>
            <a:ext cx="386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검은색 마스크는 인식이 되지 않는 모습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추후 다양한 색과 형태의 마스크를 인공지능 학습 데이터에 학습시킬 예정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0890A-F558-4A0D-8992-7FDCF9EE6958}"/>
              </a:ext>
            </a:extLst>
          </p:cNvPr>
          <p:cNvSpPr txBox="1"/>
          <p:nvPr/>
        </p:nvSpPr>
        <p:spPr>
          <a:xfrm>
            <a:off x="4447671" y="4470303"/>
            <a:ext cx="1871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마스크를 벗으면 빨간색 글씨로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Wear Your Mask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라는 문구와 함께 경고음이 울린다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49CD3-0201-4DB8-A300-20656AE98C10}"/>
              </a:ext>
            </a:extLst>
          </p:cNvPr>
          <p:cNvSpPr txBox="1"/>
          <p:nvPr/>
        </p:nvSpPr>
        <p:spPr>
          <a:xfrm>
            <a:off x="4447671" y="1381837"/>
            <a:ext cx="2289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마스크를 쓰고 있으면 알고리즘이 판단한 마스크 착용 확률이 상단에 표시된다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사람이 여러 명 있어도 인식이 되는 모습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CB1F8CF7-94DE-4D13-8F67-45AD86BD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158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1080203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Reference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B4D07-C583-4AB9-9F37-662B1959A65A}"/>
              </a:ext>
            </a:extLst>
          </p:cNvPr>
          <p:cNvSpPr/>
          <p:nvPr/>
        </p:nvSpPr>
        <p:spPr>
          <a:xfrm>
            <a:off x="1654058" y="1795708"/>
            <a:ext cx="8883885" cy="522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html, </a:t>
            </a:r>
            <a:r>
              <a:rPr lang="en-US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css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수학과의 좌충우돌 프로그래밍 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tistory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2019.1.22,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2"/>
              </a:rPr>
              <a:t>https://ssungkang.tistory.com/entry/html-%EC%9D%B4%EB%AF%B8%EC%A7%80%EB%A5%BC-%EB%A7%8C%EB%93%9C%EB%8A%94-%ED%83%9C%EA%B7%B8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Wikimedia commons, 2021.12.01(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접속일자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/>
              </a:rPr>
              <a:t>https://commons.wikimedia.org/wiki/File:Flask_logo.svg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python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개발자 김철수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2020.06.30,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4"/>
              </a:rPr>
              <a:t>https://blog.fakecoding.com/archives/python-cycle/</a:t>
            </a:r>
            <a:endParaRPr lang="en-US" altLang="ko-KR" sz="1400" kern="100" dirty="0">
              <a:solidFill>
                <a:srgbClr val="0563C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0" i="0" dirty="0" err="1">
                <a:effectLst/>
                <a:latin typeface="Roboto" panose="020B0604020202020204" pitchFamily="2" charset="0"/>
              </a:rPr>
              <a:t>Texh</a:t>
            </a:r>
            <a:r>
              <a:rPr lang="en-US" altLang="ko-KR" sz="1400" b="0" i="0" dirty="0">
                <a:effectLst/>
                <a:latin typeface="Roboto" panose="020B0604020202020204" pitchFamily="2" charset="0"/>
              </a:rPr>
              <a:t> With Tim, Flask Tutorial #2 - HTML Templates, 2019.10.29, 2021.12.06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5"/>
              </a:rPr>
              <a:t>https://www.youtube.com/watch?v=xIgPMguqyws&amp;t=509s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이용해서 나만의 웹 서버 구축하기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(feat.</a:t>
            </a:r>
            <a:r>
              <a:rPr lang="ko-KR" altLang="en-US" sz="1400" i="0" dirty="0" err="1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사우스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파크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2021.07.16, 2021.12.06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6"/>
              </a:rPr>
              <a:t>https://mld42.tistory.com/13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파이썬 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사용법 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(Jinja2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템플릿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변수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조건문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400" i="0" dirty="0" err="1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반복문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2020.10.14, 2021.12.05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7"/>
              </a:rPr>
              <a:t>https://hleecaster.com/flask-jinja2/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7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ko-KR" sz="7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 참조</a:t>
            </a:r>
            <a:r>
              <a:rPr lang="en-US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빵형의 개발도상국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“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 썼는지 </a:t>
            </a:r>
            <a:r>
              <a:rPr lang="ko-KR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안썼는지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알아내는 인공지능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 ,2020.06.12, 2021.12.02 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8"/>
              </a:rPr>
              <a:t>https://youtu.be/ncIyy1doSJ8</a:t>
            </a:r>
            <a:endParaRPr lang="en-US" altLang="ko-KR" sz="1400" kern="100" dirty="0">
              <a:solidFill>
                <a:srgbClr val="0563C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440625-1948-47AE-989F-E78DF357A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8D751BB-1605-48BE-BA71-BC5FA945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718"/>
            <a:ext cx="12192000" cy="4634245"/>
          </a:xfrm>
          <a:prstGeom prst="rect">
            <a:avLst/>
          </a:prstGeom>
        </p:spPr>
      </p:pic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8</a:t>
            </a:fld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B043-0B72-43E9-85FC-C5750D5CD1A4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3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9</a:t>
            </a:fld>
            <a:endParaRPr lang="id-ID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D4C22A-BD2F-467E-B635-9E7ABD5F6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5"/>
          <a:stretch/>
        </p:blipFill>
        <p:spPr>
          <a:xfrm>
            <a:off x="0" y="2398381"/>
            <a:ext cx="12192000" cy="38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7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CA9E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470</Words>
  <Application>Microsoft Office PowerPoint</Application>
  <PresentationFormat>와이드스크린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Roboto</vt:lpstr>
      <vt:lpstr>Calibri Light</vt:lpstr>
      <vt:lpstr>Arial</vt:lpstr>
      <vt:lpstr>Calibri</vt:lpstr>
      <vt:lpstr>맑은 고딕</vt:lpstr>
      <vt:lpstr>Poppins SemiBold</vt:lpstr>
      <vt:lpstr>Microsoft GothicNeo</vt:lpstr>
      <vt:lpstr>Lato</vt:lpstr>
      <vt:lpstr>Montserrat Medium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ALHAMDULILLAH</dc:creator>
  <cp:lastModifiedBy>이지연</cp:lastModifiedBy>
  <cp:revision>97</cp:revision>
  <dcterms:created xsi:type="dcterms:W3CDTF">2020-02-20T12:23:57Z</dcterms:created>
  <dcterms:modified xsi:type="dcterms:W3CDTF">2021-12-08T13:38:04Z</dcterms:modified>
</cp:coreProperties>
</file>